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CA91CE-A8EF-4176-99C4-CBEF88875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381771-DBD8-4474-A4C5-7411477D0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3E65FA-5678-4569-A865-EB683D07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5CA2CE-A017-49B8-A749-CA04AC0B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F56168-5D6D-4B5F-AFDF-1B554C29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545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C19A2-D188-4C80-8D0A-A21354943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758024-B22C-4DFA-B9B6-286AD181E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9C87AC-AEB0-4AE7-96AA-14967C6B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C88D6-9B12-4021-9323-AA81D42B0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8A81FA-4657-4B5C-93B4-EDA84438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108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12E21EA-2836-41F4-ABE1-F9D12FBF2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0FA657-2BF6-42BB-BDA6-325ADF3D1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ABE71C-C31C-4130-B9E6-FFDA2BD8D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62016-C7AD-48E7-BF5F-05FB0776E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6BCA9E-20D2-46B5-939C-E5805643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88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7EB3F-CFA1-4D6F-AB7E-533A1BB43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4A39C7-3E10-4D12-8352-E2B8A8C57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B4015E-E8C7-46D5-A604-3F43540DB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8A68D2-CBEA-4AA3-8530-78B730289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5380DC-0826-41EA-A6D9-270786CB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77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094D13-6CA7-45BA-B283-8EFAB1417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0FF7C5-9C72-4FB1-B9A1-7DFA9ABD9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E64F10-87E5-4410-B7BD-DAEB51BC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525D90-0FC3-438D-873D-56F1F64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7806E1-97EC-48A6-A444-4CE9C1FE6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446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D73DA9-4935-4902-96C1-C52AE5E5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1631DD-B706-46DE-8694-33A0AF0AD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B5F295-BF74-4C0E-A312-4E7C9D0555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7BAE57-73AD-49BE-8530-19FBC15D7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83026D-AB28-411E-99A0-C0011A0FC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EAA324-6130-4B49-B748-1F127E49A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250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927BA6-76FB-4F4B-9331-27F30677F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3D1E3E-4772-42A8-AEA8-8F8D5F70B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1DA3D7-9E1C-4EE7-81A4-DB05EC3F89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AB940E5-9B45-4EDF-A51B-45A58D067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2DE412B-1DDE-4B30-A382-048E54961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3BECAF-AC07-44C4-989F-CD6B2DD8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2B133D-D89F-4C40-9227-37E5AF1DA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71228C7-1496-43C7-8AEE-9DF0F276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5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D72BE-8244-40D2-A89F-8B8DD801D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1C4F94-6809-4855-9116-F941D563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786C14-286D-4AA6-9202-7E4C6C94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D9DE92-04A3-42BD-95D8-28DD57AA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30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6328300-5BC0-4067-BCAC-12EFDF562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E0A1EA4-335C-4EC1-8EF5-A33D67EB7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1957AC-45CC-432E-B091-DFD6A289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940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5F997-3E58-4A1A-9532-BD3BFA878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B4FC87-93C7-4E4E-A68D-858A4392A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15F14D-352B-4266-8DA6-CB6F3B127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4F067F-703C-439D-907E-80388D4D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0DA9A1-5DCF-4CBD-BB6D-5F3BB626D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670469-BFB9-4ABC-AC3F-BF8EDC762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77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A69CA-79C5-43E3-B557-509C3CCD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4EE2259-DD8C-46F1-9D26-B843414F1D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36A5D7-70EE-4184-AB9A-42CD57467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A1C707-3FD9-4312-B557-BB8B989A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CD3BC1-7665-4DD5-A0D1-2BCE7526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F89375-843A-48B6-AEC2-EAD5FBC45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41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45000E-F8B1-48F2-9205-6DC865D5D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FB0F05-FA18-40CE-9AF6-AAE18EACB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3ED967-3A7D-48E8-8804-2B6B4AE5BF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BB9F1-448A-4472-A42B-9C4F8259775A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3B68D7-679D-46B6-A2F8-4ACF69237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630533-F753-4D76-8A56-7FB582B11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B05FF-3DDA-4034-8067-7C644B9FF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675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o 3">
            <a:extLst>
              <a:ext uri="{FF2B5EF4-FFF2-40B4-BE49-F238E27FC236}">
                <a16:creationId xmlns:a16="http://schemas.microsoft.com/office/drawing/2014/main" id="{E5350E0A-3D43-41B2-A167-8698868241E2}"/>
              </a:ext>
            </a:extLst>
          </p:cNvPr>
          <p:cNvSpPr/>
          <p:nvPr/>
        </p:nvSpPr>
        <p:spPr>
          <a:xfrm>
            <a:off x="897622" y="2223081"/>
            <a:ext cx="2097248" cy="2035811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2B16ABB-47C9-4E92-A183-5E1E1C15201F}"/>
              </a:ext>
            </a:extLst>
          </p:cNvPr>
          <p:cNvSpPr txBox="1"/>
          <p:nvPr/>
        </p:nvSpPr>
        <p:spPr>
          <a:xfrm>
            <a:off x="1216403" y="4370665"/>
            <a:ext cx="2097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L = 12cm</a:t>
            </a:r>
          </a:p>
          <a:p>
            <a:r>
              <a:rPr lang="es-MX" dirty="0"/>
              <a:t>V = ?</a:t>
            </a:r>
          </a:p>
        </p:txBody>
      </p:sp>
      <p:sp>
        <p:nvSpPr>
          <p:cNvPr id="6" name="Hexágono 5">
            <a:extLst>
              <a:ext uri="{FF2B5EF4-FFF2-40B4-BE49-F238E27FC236}">
                <a16:creationId xmlns:a16="http://schemas.microsoft.com/office/drawing/2014/main" id="{24A6C962-45BF-48C1-BECB-94EEABB0EDF4}"/>
              </a:ext>
            </a:extLst>
          </p:cNvPr>
          <p:cNvSpPr/>
          <p:nvPr/>
        </p:nvSpPr>
        <p:spPr>
          <a:xfrm>
            <a:off x="4110605" y="2395055"/>
            <a:ext cx="1912690" cy="1691861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064112-46FB-48E0-8BA9-8229E275F970}"/>
              </a:ext>
            </a:extLst>
          </p:cNvPr>
          <p:cNvSpPr txBox="1"/>
          <p:nvPr/>
        </p:nvSpPr>
        <p:spPr>
          <a:xfrm>
            <a:off x="4397229" y="4258892"/>
            <a:ext cx="2097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a = 7cm</a:t>
            </a:r>
          </a:p>
          <a:p>
            <a:r>
              <a:rPr lang="es-MX" dirty="0"/>
              <a:t>l = 5cm</a:t>
            </a:r>
          </a:p>
          <a:p>
            <a:r>
              <a:rPr lang="es-MX" dirty="0"/>
              <a:t>A = ?</a:t>
            </a:r>
          </a:p>
          <a:p>
            <a:r>
              <a:rPr lang="es-MX" dirty="0"/>
              <a:t>P = ?</a:t>
            </a:r>
          </a:p>
        </p:txBody>
      </p:sp>
      <p:sp>
        <p:nvSpPr>
          <p:cNvPr id="9" name="Cilindro 8">
            <a:extLst>
              <a:ext uri="{FF2B5EF4-FFF2-40B4-BE49-F238E27FC236}">
                <a16:creationId xmlns:a16="http://schemas.microsoft.com/office/drawing/2014/main" id="{C7C194F9-84B4-4326-BB3A-D161FECC5A0A}"/>
              </a:ext>
            </a:extLst>
          </p:cNvPr>
          <p:cNvSpPr/>
          <p:nvPr/>
        </p:nvSpPr>
        <p:spPr>
          <a:xfrm>
            <a:off x="6862194" y="2149677"/>
            <a:ext cx="1812022" cy="2182615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040C3AB-E7DB-4D4B-9889-B0F6B451FCF9}"/>
              </a:ext>
            </a:extLst>
          </p:cNvPr>
          <p:cNvSpPr txBox="1"/>
          <p:nvPr/>
        </p:nvSpPr>
        <p:spPr>
          <a:xfrm>
            <a:off x="7292829" y="4416831"/>
            <a:ext cx="2097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r = 5cm</a:t>
            </a:r>
          </a:p>
          <a:p>
            <a:r>
              <a:rPr lang="es-MX" dirty="0"/>
              <a:t>h = 15cm</a:t>
            </a:r>
          </a:p>
          <a:p>
            <a:r>
              <a:rPr lang="es-MX" dirty="0"/>
              <a:t>A = ?</a:t>
            </a:r>
          </a:p>
          <a:p>
            <a:r>
              <a:rPr lang="es-MX" dirty="0"/>
              <a:t>V = ?</a:t>
            </a:r>
          </a:p>
        </p:txBody>
      </p:sp>
      <p:sp>
        <p:nvSpPr>
          <p:cNvPr id="11" name="Diagrama de flujo: operación manual 10">
            <a:extLst>
              <a:ext uri="{FF2B5EF4-FFF2-40B4-BE49-F238E27FC236}">
                <a16:creationId xmlns:a16="http://schemas.microsoft.com/office/drawing/2014/main" id="{F9BBC648-3720-459A-A7DA-AAA08BD76388}"/>
              </a:ext>
            </a:extLst>
          </p:cNvPr>
          <p:cNvSpPr/>
          <p:nvPr/>
        </p:nvSpPr>
        <p:spPr>
          <a:xfrm>
            <a:off x="9185945" y="2466363"/>
            <a:ext cx="2281806" cy="1392573"/>
          </a:xfrm>
          <a:prstGeom prst="flowChartManualOperat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C6DB5FC-3C28-4487-8A94-89A7E69A7693}"/>
              </a:ext>
            </a:extLst>
          </p:cNvPr>
          <p:cNvSpPr txBox="1"/>
          <p:nvPr/>
        </p:nvSpPr>
        <p:spPr>
          <a:xfrm>
            <a:off x="9710257" y="4086916"/>
            <a:ext cx="2097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 = 15cm</a:t>
            </a:r>
          </a:p>
          <a:p>
            <a:r>
              <a:rPr lang="es-MX" dirty="0"/>
              <a:t>B= 20cm</a:t>
            </a:r>
          </a:p>
          <a:p>
            <a:r>
              <a:rPr lang="es-MX" dirty="0"/>
              <a:t>b= 10cm</a:t>
            </a:r>
          </a:p>
          <a:p>
            <a:r>
              <a:rPr lang="es-MX" dirty="0"/>
              <a:t>L = 15cm</a:t>
            </a:r>
          </a:p>
          <a:p>
            <a:r>
              <a:rPr lang="es-MX" dirty="0"/>
              <a:t>A= ?</a:t>
            </a:r>
          </a:p>
          <a:p>
            <a:r>
              <a:rPr lang="es-MX" dirty="0"/>
              <a:t>P = ?</a:t>
            </a:r>
          </a:p>
        </p:txBody>
      </p:sp>
    </p:spTree>
    <p:extLst>
      <p:ext uri="{BB962C8B-B14F-4D97-AF65-F5344CB8AC3E}">
        <p14:creationId xmlns:p14="http://schemas.microsoft.com/office/powerpoint/2010/main" val="253641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7FBDE-5C6A-4518-8289-A766AABF4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458673" cy="5003829"/>
          </a:xfrm>
        </p:spPr>
        <p:txBody>
          <a:bodyPr>
            <a:normAutofit/>
          </a:bodyPr>
          <a:lstStyle/>
          <a:p>
            <a:r>
              <a:rPr lang="es-MX" dirty="0"/>
              <a:t>Tarea:</a:t>
            </a:r>
            <a:br>
              <a:rPr lang="es-MX" dirty="0"/>
            </a:br>
            <a:r>
              <a:rPr lang="es-MX" dirty="0"/>
              <a:t>b= 5cm</a:t>
            </a:r>
            <a:br>
              <a:rPr lang="es-MX" dirty="0"/>
            </a:br>
            <a:r>
              <a:rPr lang="es-MX" dirty="0"/>
              <a:t>h= 20cm</a:t>
            </a:r>
            <a:br>
              <a:rPr lang="es-MX" dirty="0"/>
            </a:br>
            <a:r>
              <a:rPr lang="es-MX" dirty="0"/>
              <a:t>Calcular</a:t>
            </a:r>
            <a:br>
              <a:rPr lang="es-MX" dirty="0"/>
            </a:br>
            <a:r>
              <a:rPr lang="es-MX" dirty="0"/>
              <a:t>A=?</a:t>
            </a:r>
            <a:br>
              <a:rPr lang="es-MX" dirty="0"/>
            </a:br>
            <a:r>
              <a:rPr lang="es-MX" dirty="0"/>
              <a:t>V=?</a:t>
            </a:r>
            <a:br>
              <a:rPr lang="es-MX" dirty="0"/>
            </a:b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5D70288-0B9A-47AA-8085-5E89E704D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494" y="632461"/>
            <a:ext cx="3195665" cy="4354094"/>
          </a:xfrm>
          <a:prstGeom prst="rect">
            <a:avLst/>
          </a:prstGeom>
        </p:spPr>
      </p:pic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8F4C83B3-B446-4283-81ED-EA3DF2D7DCCA}"/>
              </a:ext>
            </a:extLst>
          </p:cNvPr>
          <p:cNvCxnSpPr>
            <a:cxnSpLocks/>
          </p:cNvCxnSpPr>
          <p:nvPr/>
        </p:nvCxnSpPr>
        <p:spPr>
          <a:xfrm>
            <a:off x="5595457" y="822121"/>
            <a:ext cx="1166070" cy="3322041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021C494E-A3BA-4A55-8C9A-B57C28B47E9E}"/>
              </a:ext>
            </a:extLst>
          </p:cNvPr>
          <p:cNvCxnSpPr/>
          <p:nvPr/>
        </p:nvCxnSpPr>
        <p:spPr>
          <a:xfrm flipV="1">
            <a:off x="6258187" y="2004969"/>
            <a:ext cx="980972" cy="7466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23310EB9-573F-4CBE-A7B0-32045D42CC53}"/>
              </a:ext>
            </a:extLst>
          </p:cNvPr>
          <p:cNvSpPr txBox="1"/>
          <p:nvPr/>
        </p:nvSpPr>
        <p:spPr>
          <a:xfrm>
            <a:off x="7239160" y="1593908"/>
            <a:ext cx="50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h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78097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68</Words>
  <Application>Microsoft Office PowerPoint</Application>
  <PresentationFormat>Panorámica</PresentationFormat>
  <Paragraphs>18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Tarea: b= 5cm h= 20cm Calcular A=? V=?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Aarón Iván Salazar Macías</dc:creator>
  <cp:lastModifiedBy>Aarón Iván Salazar Macías</cp:lastModifiedBy>
  <cp:revision>4</cp:revision>
  <dcterms:created xsi:type="dcterms:W3CDTF">2023-01-06T02:44:51Z</dcterms:created>
  <dcterms:modified xsi:type="dcterms:W3CDTF">2023-01-11T23:41:00Z</dcterms:modified>
</cp:coreProperties>
</file>